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8" r:id="rId6"/>
    <p:sldId id="269" r:id="rId7"/>
    <p:sldId id="270" r:id="rId8"/>
    <p:sldId id="271" r:id="rId9"/>
    <p:sldId id="272" r:id="rId10"/>
    <p:sldId id="273" r:id="rId11"/>
    <p:sldId id="266" r:id="rId12"/>
    <p:sldId id="258" r:id="rId13"/>
    <p:sldId id="274" r:id="rId14"/>
    <p:sldId id="275" r:id="rId15"/>
    <p:sldId id="276" r:id="rId16"/>
    <p:sldId id="256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6016" autoAdjust="0"/>
  </p:normalViewPr>
  <p:slideViewPr>
    <p:cSldViewPr snapToGrid="0" showGuides="1">
      <p:cViewPr varScale="1">
        <p:scale>
          <a:sx n="119" d="100"/>
          <a:sy n="119" d="100"/>
        </p:scale>
        <p:origin x="108" y="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3"/>
    </p:cViewPr>
  </p:sorterViewPr>
  <p:notesViewPr>
    <p:cSldViewPr snapToGrid="0">
      <p:cViewPr varScale="1">
        <p:scale>
          <a:sx n="77" d="100"/>
          <a:sy n="77" d="100"/>
        </p:scale>
        <p:origin x="30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s-ES" sz="1862" b="0" i="0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noProof="0" dirty="0"/>
              <a:t>Estadísticas aquí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6777800"/>
        <c:axId val="746777408"/>
      </c:barChart>
      <c:catAx>
        <c:axId val="746777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746777408"/>
        <c:crosses val="autoZero"/>
        <c:auto val="1"/>
        <c:lblAlgn val="ctr"/>
        <c:lblOffset val="100"/>
        <c:noMultiLvlLbl val="0"/>
      </c:catAx>
      <c:valAx>
        <c:axId val="7467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746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s-ES" sz="1862" b="0" i="0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noProof="0" dirty="0"/>
              <a:t>Ventas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44E014-71A3-42C6-9352-D008D9CF91FF}" type="datetime1">
              <a:rPr lang="es-ES" smtClean="0"/>
              <a:t>09/11/2019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BE02CB2-C418-4FC3-8803-A9431037D32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2513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sv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8FB32-932E-4DD6-B91F-598F6C382313}" type="datetime1">
              <a:rPr lang="es-ES" smtClean="0"/>
              <a:pPr/>
              <a:t>09/11/2019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36304E-FDE3-4B4F-A3B7-EBE87F3FA5E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18864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8539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154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1734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El título se escribe aquí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3348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l 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upo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orma libre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" name="Forma libre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8" name="Forma libre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23" name="Elipse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2" name="Forma libre: Forma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 dirty="0"/>
              <a:t>Ejecutivo 01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 dirty="0"/>
              <a:t>Ejecutivo 01</a:t>
            </a:r>
          </a:p>
        </p:txBody>
      </p:sp>
      <p:sp>
        <p:nvSpPr>
          <p:cNvPr id="31" name="Marcador de contenido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 dirty="0"/>
              <a:t>Ejecutivo 01</a:t>
            </a:r>
          </a:p>
        </p:txBody>
      </p:sp>
      <p:sp>
        <p:nvSpPr>
          <p:cNvPr id="33" name="Marcador de contenido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4" name="Marcador de contenido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 dirty="0"/>
              <a:t>Ejecutivo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adecimien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correo electrónico</a:t>
            </a:r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 rtl="0"/>
            <a:r>
              <a:rPr lang="es-ES" noProof="0" dirty="0"/>
              <a:t>Dirección URL del sitio web aquí</a:t>
            </a:r>
          </a:p>
        </p:txBody>
      </p:sp>
      <p:pic>
        <p:nvPicPr>
          <p:cNvPr id="17" name="Gráfico 16" descr="Sobr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áfico 17" descr="Red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C519AB8-2D8F-4EE5-B4E4-7A48430A4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2998" y="3309109"/>
            <a:ext cx="5163222" cy="673365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4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ítulo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correo electrónico</a:t>
            </a:r>
          </a:p>
        </p:txBody>
      </p:sp>
      <p:sp>
        <p:nvSpPr>
          <p:cNvPr id="22" name="Marcador de texto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es-ES" noProof="0" dirty="0"/>
              <a:t>Dirección URL del sitio web aquí</a:t>
            </a:r>
          </a:p>
        </p:txBody>
      </p:sp>
      <p:pic>
        <p:nvPicPr>
          <p:cNvPr id="18" name="Gráfico 16" descr="Sobr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3" name="Gráfico 17" descr="Red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2666C42-DD4B-4BFA-BE15-4D20CFD5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744" y="3275218"/>
            <a:ext cx="5188475" cy="82662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El título se escribe aquí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00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orma libre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 dirty="0"/>
              </a:p>
            </p:txBody>
          </p:sp>
          <p:sp>
            <p:nvSpPr>
              <p:cNvPr id="20" name="Forma libre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 dirty="0"/>
              </a:p>
            </p:txBody>
          </p:sp>
        </p:grpSp>
      </p:grpSp>
      <p:sp>
        <p:nvSpPr>
          <p:cNvPr id="21" name="Marcador de texto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71652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o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orma libre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" name="Forma libre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" name="Forma libre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48706DBD-D7E1-4734-A193-C7FE296E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27" name="Marcador de posición de contenido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03857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orma libre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0" name="Forma libre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2" name="Forma libre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4" name="Marcador de posición de contenido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7" name="Marcador de posición de contenido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16185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o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3" name="Forma libre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4" name="Forma libre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4" name="Marcador de posición de texto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7" name="Marcador de posición de contenido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8" name="Marcador de posición de texto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posición de contenido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63196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19" name="Título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20" name="Marcador de texto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6897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o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orma libre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2" name="Forma libre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3" name="Forma libre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7" name="Marcador de posición de texto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posición de contenido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1464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El título se escribe aquí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33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Aquí se incluye texto ficticio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orma libre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" name="Forma libre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3" name="Forma libre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23" name="Marcador de posición de imagen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8" name="Marcador de posición de imagen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3" name="Marcador de posición de imagen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contenido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1" name="Marcador de contenido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icono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 con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 rtlCol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accent2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0" name="Marcador de contenido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Tema 01 va aquí</a:t>
            </a:r>
          </a:p>
        </p:txBody>
      </p:sp>
      <p:sp>
        <p:nvSpPr>
          <p:cNvPr id="23" name="Marcador de posición de contenido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s-ES" noProof="0"/>
              <a:t>Tema 02 va aquí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4" name="Marcador de posición de imagen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9" name="Marcador de posición de imagen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icono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orma libre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3" name="Forma libre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orma libre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3" name="Forma libre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95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10D48E6-C1C3-426B-B948-92F9EA88AEB2}" type="datetime1">
              <a:rPr lang="es-ES" noProof="0" smtClean="0"/>
              <a:t>09/11/2019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C71654-96A5-4280-94F3-931C61A9F92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75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1" r:id="rId16"/>
    <p:sldLayoutId id="2147483672" r:id="rId17"/>
    <p:sldLayoutId id="2147483674" r:id="rId18"/>
    <p:sldLayoutId id="2147483673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contoso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es-ES/article/edit-a-presentation-ff353d37-742a-4aa8-8bdd-6b1f488127a2?ui=es-ES&amp;rs=es-ES&amp;ad=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o.microsoft.com/fwlink/?linkid=2006808&amp;clcid=0x40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1054029"/>
          </a:xfrm>
        </p:spPr>
        <p:txBody>
          <a:bodyPr rtlCol="0"/>
          <a:lstStyle/>
          <a:p>
            <a:pPr algn="ctr" rtl="0"/>
            <a:r>
              <a:rPr lang="es-ES" sz="1400" dirty="0"/>
              <a:t>Castro cruces Jorge Eduardo</a:t>
            </a:r>
          </a:p>
          <a:p>
            <a:pPr algn="ctr" rtl="0"/>
            <a:r>
              <a:rPr lang="es-ES" sz="1400" dirty="0"/>
              <a:t>Olivares Reyes </a:t>
            </a:r>
            <a:r>
              <a:rPr lang="es-ES" sz="1400" dirty="0" err="1"/>
              <a:t>victor</a:t>
            </a:r>
            <a:endParaRPr lang="es-ES" sz="1400" dirty="0"/>
          </a:p>
          <a:p>
            <a:pPr algn="ctr" rtl="0"/>
            <a:r>
              <a:rPr lang="es-ES" sz="1400" dirty="0"/>
              <a:t>Cruz Villalba Edwin bernardo</a:t>
            </a:r>
          </a:p>
        </p:txBody>
      </p:sp>
      <p:pic>
        <p:nvPicPr>
          <p:cNvPr id="10" name="Marcador de posición de imagen 9" descr="horizonte de edificios desde abajo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10812" y="728545"/>
            <a:ext cx="5305661" cy="5305661"/>
          </a:xfr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4455E40-24B1-496B-8A1B-E0A7D0D556D5}"/>
              </a:ext>
            </a:extLst>
          </p:cNvPr>
          <p:cNvSpPr txBox="1"/>
          <p:nvPr/>
        </p:nvSpPr>
        <p:spPr>
          <a:xfrm>
            <a:off x="6175529" y="1098884"/>
            <a:ext cx="2062092" cy="9946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998EF7BD-FE81-4B20-8DC5-0B3EB736F9F8}"/>
                  </a:ext>
                </a:extLst>
              </p:cNvPr>
              <p:cNvSpPr>
                <a:spLocks noGrp="1"/>
              </p:cNvSpPr>
              <p:nvPr>
                <p:ph type="ctrTitle"/>
              </p:nvPr>
            </p:nvSpPr>
            <p:spPr>
              <a:xfrm>
                <a:off x="6343650" y="1187116"/>
                <a:ext cx="5143500" cy="2630905"/>
              </a:xfrm>
            </p:spPr>
            <p:txBody>
              <a:bodyPr rtlCol="0"/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s-MX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MX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s-E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s-MX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d>
                            <m:dPr>
                              <m:ctrlPr>
                                <a:rPr lang="es-MX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s-MX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MX" b="1" i="1" smtClean="0">
                              <a:latin typeface="Cambria Math" panose="02040503050406030204" pitchFamily="18" charset="0"/>
                            </a:rPr>
                            <m:t>𝒅𝒙</m:t>
                          </m:r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998EF7BD-FE81-4B20-8DC5-0B3EB736F9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xfrm>
                <a:off x="6343650" y="1187116"/>
                <a:ext cx="5143500" cy="2630905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ítulo 1">
            <a:extLst>
              <a:ext uri="{FF2B5EF4-FFF2-40B4-BE49-F238E27FC236}">
                <a16:creationId xmlns:a16="http://schemas.microsoft.com/office/drawing/2014/main" id="{3381100D-81A2-4A9C-B582-8CA8F35195B2}"/>
              </a:ext>
            </a:extLst>
          </p:cNvPr>
          <p:cNvSpPr txBox="1">
            <a:spLocks/>
          </p:cNvSpPr>
          <p:nvPr/>
        </p:nvSpPr>
        <p:spPr>
          <a:xfrm>
            <a:off x="5189621" y="326489"/>
            <a:ext cx="6737684" cy="8606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all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400" dirty="0"/>
              <a:t>INTEGRALES IMPROPIAS</a:t>
            </a:r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equipo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/>
              <a:t>10</a:t>
            </a:fld>
            <a:endParaRPr lang="es-ES"/>
          </a:p>
        </p:txBody>
      </p:sp>
      <p:pic>
        <p:nvPicPr>
          <p:cNvPr id="17" name="Marcador de posición de imagen 16" descr="hombre posando para una foto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Marcador de posición de imagen 18" descr="mujer posando mientras escribe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1" name="Marcador de posición de imagen 20" descr="hombre sonriendo y mirando hacia abajo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3" name="Marcador de posición de imagen 22" descr="mujer posando para una foto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s-E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endParaRPr lang="es-ES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 rtlCol="0"/>
          <a:lstStyle/>
          <a:p>
            <a:pPr rtl="0"/>
            <a:r>
              <a:rPr lang="es-ES" dirty="0" err="1"/>
              <a:t>Íker</a:t>
            </a:r>
            <a:r>
              <a:rPr lang="es-ES" dirty="0"/>
              <a:t> Arteaga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 rtlCol="0"/>
          <a:lstStyle/>
          <a:p>
            <a:pPr rtl="0"/>
            <a:r>
              <a:rPr lang="es-E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endParaRPr lang="es-ES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 rtlCol="0"/>
          <a:lstStyle/>
          <a:p>
            <a:pPr rtl="0"/>
            <a:r>
              <a:rPr lang="es-ES"/>
              <a:t>Naiara Padilla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 rtlCol="0"/>
          <a:lstStyle/>
          <a:p>
            <a:pPr rtl="0"/>
            <a:r>
              <a:rPr lang="es-E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endParaRPr lang="es-ES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 rtlCol="0"/>
          <a:lstStyle/>
          <a:p>
            <a:pPr rtl="0"/>
            <a:r>
              <a:rPr lang="es-ES"/>
              <a:t>Julia Linares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 rtlCol="0"/>
          <a:lstStyle/>
          <a:p>
            <a:pPr rtl="0"/>
            <a:r>
              <a:rPr lang="es-E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endParaRPr lang="es-ES"/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 rtlCol="0"/>
          <a:lstStyle/>
          <a:p>
            <a:pPr rtl="0"/>
            <a:r>
              <a:rPr lang="es-ES"/>
              <a:t>Elvira Cano</a:t>
            </a:r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/>
              <a:t>Flora@contoso.com</a:t>
            </a:r>
          </a:p>
        </p:txBody>
      </p:sp>
      <p:pic>
        <p:nvPicPr>
          <p:cNvPr id="10" name="Marcador de posición de imagen 9" descr="rascacielos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es-ES" dirty="0">
                <a:hlinkClick r:id="rId4"/>
              </a:rPr>
              <a:t>http://www.contoso.com/ 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532C5D74-7E71-4488-B3EF-73A86F046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9" descr="paisaje urbano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/>
              <a:t>Flora@contoso.com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http://www.contoso.com/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7FFD2133-BC23-492A-A99B-5D0491160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Personalizar esta plantilla</a:t>
            </a:r>
          </a:p>
        </p:txBody>
      </p:sp>
      <p:sp>
        <p:nvSpPr>
          <p:cNvPr id="8" name="Cuadro de texto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6000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Comentarios e instrucciones de edición de plantilla</a:t>
            </a:r>
            <a:endParaRPr lang="es-ES" sz="6000" u="sng" dirty="0">
              <a:solidFill>
                <a:srgbClr val="0070C0"/>
              </a:solidFill>
            </a:endParaRPr>
          </a:p>
        </p:txBody>
      </p:sp>
      <p:sp>
        <p:nvSpPr>
          <p:cNvPr id="2" name="Marcador de posición de número de diapositiva 1">
            <a:extLst>
              <a:ext uri="{FF2B5EF4-FFF2-40B4-BE49-F238E27FC236}">
                <a16:creationId xmlns:a16="http://schemas.microsoft.com/office/drawing/2014/main" id="{5D5F241F-3D28-4712-A087-30DC45A04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Línea divisoria de sección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2</a:t>
            </a:fld>
            <a:endParaRPr lang="es-ES" dirty="0"/>
          </a:p>
        </p:txBody>
      </p:sp>
      <p:pic>
        <p:nvPicPr>
          <p:cNvPr id="11" name="Marcador de posición de imagen 10" descr="paisaje urbano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sz="18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 rtl="0">
              <a:buNone/>
            </a:pPr>
            <a:r>
              <a:rPr lang="es-ES" sz="1800"/>
              <a:t>Nunc viverra imperdiet enim. Fusce est. Vivamus a tellus.</a:t>
            </a:r>
          </a:p>
          <a:p>
            <a:pPr marL="0" indent="0" rtl="0">
              <a:buNone/>
            </a:pPr>
            <a:r>
              <a:rPr lang="es-ES" sz="1800"/>
              <a:t>Pellentesque habitant morbi tristique senectus et netus et malesuada fames ac turpis egestas. Proin pharetra nonummy pede. Mauris et orci.</a:t>
            </a:r>
          </a:p>
          <a:p>
            <a:pPr marL="0" indent="0" rtl="0">
              <a:buNone/>
            </a:pPr>
            <a:endParaRPr lang="es-ES" sz="18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7" name="Marcador de posición de imagen 6" descr="rascacielo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Contenido 01</a:t>
            </a:r>
            <a:br>
              <a:rPr lang="es-ES"/>
            </a:b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Contenido 02</a:t>
            </a:r>
            <a:br>
              <a:rPr lang="es-ES"/>
            </a:b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sz="18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 rtl="0">
              <a:buNone/>
            </a:pPr>
            <a:r>
              <a:rPr lang="es-ES" sz="1800"/>
              <a:t>Nunc viverra imperdiet enim. Fusce est. Vivamus a tellus.</a:t>
            </a:r>
          </a:p>
          <a:p>
            <a:pPr marL="0" indent="0" rtl="0">
              <a:buNone/>
            </a:pPr>
            <a:r>
              <a:rPr lang="es-ES" sz="1800"/>
              <a:t>Pellentesque habitant morbi tristique senectus et netus et malesuada fames ac turpis egestas. Proin pharetra nonummy pede. Mauris et orci.</a:t>
            </a:r>
          </a:p>
          <a:p>
            <a:pPr marL="0" indent="0" rtl="0">
              <a:buNone/>
            </a:pPr>
            <a:endParaRPr lang="es-ES" sz="18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4</a:t>
            </a:fld>
            <a:endParaRPr lang="es-ES"/>
          </a:p>
        </p:txBody>
      </p:sp>
      <p:pic>
        <p:nvPicPr>
          <p:cNvPr id="7" name="Marcador de posición de imagen 6" descr="rascacielo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Comparación 01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r>
              <a:rPr lang="es-E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5</a:t>
            </a:fld>
            <a:endParaRPr lang="es-ES"/>
          </a:p>
        </p:txBody>
      </p:sp>
      <p:pic>
        <p:nvPicPr>
          <p:cNvPr id="22" name="Marcador de posición de imagen 21" descr="área metropolitana al anochecer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r>
              <a:rPr lang="es-E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 rtlCol="0"/>
          <a:lstStyle/>
          <a:p>
            <a:pPr rtl="0"/>
            <a:r>
              <a:rPr lang="es-ES"/>
              <a:t>Tema 01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es-ES"/>
              <a:t>Tema 02</a:t>
            </a:r>
          </a:p>
        </p:txBody>
      </p:sp>
      <p:pic>
        <p:nvPicPr>
          <p:cNvPr id="85" name="Marcador de posición de imagen 84" descr="Engranaje simple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/>
      </p:pic>
      <p:pic>
        <p:nvPicPr>
          <p:cNvPr id="83" name="Marcador de posición de imagen 82" descr="Gráfico de barras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Comparación 02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s-ES" sz="16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r>
              <a:rPr lang="es-ES" sz="1600"/>
              <a:t>Nunc viverra imperdiet enim. Fusce est. Vivamus a tellus.</a:t>
            </a:r>
          </a:p>
          <a:p>
            <a:pPr rtl="0"/>
            <a:r>
              <a:rPr lang="es-ES" sz="1600"/>
              <a:t>Pellentesque habitant morbi tristique senectus et netus et males</a:t>
            </a:r>
          </a:p>
          <a:p>
            <a:pPr rtl="0"/>
            <a:r>
              <a:rPr lang="es-ES" sz="1600"/>
              <a:t>Pellentesque habitant morbi tristique senectus et netus et malesuada fames ac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6</a:t>
            </a:fld>
            <a:endParaRPr lang="es-ES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 rtlCol="0"/>
          <a:lstStyle/>
          <a:p>
            <a:pPr rtl="0"/>
            <a:r>
              <a:rPr lang="es-ES"/>
              <a:t>Tema 01 va aquí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 rtlCol="0"/>
          <a:lstStyle/>
          <a:p>
            <a:pPr rtl="0"/>
            <a:r>
              <a:rPr lang="es-ES" sz="16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rtl="0"/>
            <a:r>
              <a:rPr lang="es-ES" sz="1600"/>
              <a:t>Nunc viverra imperdiet enim. Fusce est. Vivamus a tellus.</a:t>
            </a:r>
          </a:p>
          <a:p>
            <a:pPr rtl="0"/>
            <a:r>
              <a:rPr lang="es-ES" sz="1600"/>
              <a:t>Pellentesque habitant morbi tristique senectus et netus et males</a:t>
            </a:r>
          </a:p>
          <a:p>
            <a:pPr rtl="0"/>
            <a:r>
              <a:rPr lang="es-ES" sz="1600"/>
              <a:t>Pellentesque habitant morbi tristique senectus et netus et malesuada fames ac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 rtlCol="0"/>
          <a:lstStyle/>
          <a:p>
            <a:pPr rtl="0"/>
            <a:r>
              <a:rPr lang="es-ES"/>
              <a:t>Tema 02 va aquí</a:t>
            </a:r>
          </a:p>
        </p:txBody>
      </p:sp>
      <p:pic>
        <p:nvPicPr>
          <p:cNvPr id="29" name="Marcador de posición de imagen 28" descr="Lápiz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pic>
        <p:nvPicPr>
          <p:cNvPr id="31" name="Marcador de posición de imagen 30" descr="Portátil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Gráfico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es-ES" smtClean="0"/>
              <a:pPr rtl="0"/>
              <a:t>7</a:t>
            </a:fld>
            <a:endParaRPr lang="es-ES" dirty="0"/>
          </a:p>
        </p:txBody>
      </p:sp>
      <p:graphicFrame>
        <p:nvGraphicFramePr>
          <p:cNvPr id="6" name="Gráfico 5" descr="gráfico de columnas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3995413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áfico 8" descr="gráfico circular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93474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Tabla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r>
              <a:rPr lang="es-ES"/>
              <a:t>9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06216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 rtl="0"/>
                      <a:r>
                        <a:rPr lang="es-ES" noProof="0"/>
                        <a:t>TEMA 01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noProof="0"/>
                        <a:t>TEMA 02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noProof="0"/>
                        <a:t>TEMA 03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noProof="0"/>
                        <a:t>TEMA 04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noProof="0"/>
                        <a:t>TEMA 05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/>
                        <a:t>Artículo 01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/>
                        <a:t>Texto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/>
                        <a:t>Texto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/>
                        <a:t>Texto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/>
                        <a:t>Texto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 dirty="0"/>
                        <a:t>Artículo 02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03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04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05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06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07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noProof="0"/>
                        <a:t>Artículo 08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noProof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noProof="0"/>
                        <a:t>Texto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noProof="0"/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noProof="0"/>
                        <a:t>Texto</a:t>
                      </a:r>
                      <a:endParaRPr lang="es-ES" sz="1600" noProof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noProof="0" dirty="0"/>
                        <a:t>Texto</a:t>
                      </a:r>
                      <a:endParaRPr lang="es-ES" sz="1600" noProof="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/>
              <a:t>El subtítulo se escribe aquí</a:t>
            </a:r>
          </a:p>
        </p:txBody>
      </p:sp>
      <p:pic>
        <p:nvPicPr>
          <p:cNvPr id="10" name="Marcador de posición de imagen 9" descr="paisaje urbano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ontoso v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078"/>
      </a:accent1>
      <a:accent2>
        <a:srgbClr val="0F3955"/>
      </a:accent2>
      <a:accent3>
        <a:srgbClr val="BF678E"/>
      </a:accent3>
      <a:accent4>
        <a:srgbClr val="B2606E"/>
      </a:accent4>
      <a:accent5>
        <a:srgbClr val="731F1C"/>
      </a:accent5>
      <a:accent6>
        <a:srgbClr val="666666"/>
      </a:accent6>
      <a:hlink>
        <a:srgbClr val="BF678E"/>
      </a:hlink>
      <a:folHlink>
        <a:srgbClr val="731F1C"/>
      </a:folHlink>
    </a:clrScheme>
    <a:fontScheme name="Contoso v2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54_TF88997677" id="{C6633013-2D6A-4648-8456-56931BDE104F}" vid="{94968B9F-3DB7-4826-9FAD-B79FD7CFEFB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D08007-B5F0-4B81-8CE1-43AFAA162CF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44D11C4-B5F9-44C2-913E-1DC5DF7890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FCA88F-1E96-47BA-9B15-D836743B34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rosa suite</Template>
  <TotalTime>0</TotalTime>
  <Words>788</Words>
  <Application>Microsoft Office PowerPoint</Application>
  <PresentationFormat>Panorámica</PresentationFormat>
  <Paragraphs>128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Corbel</vt:lpstr>
      <vt:lpstr>Tema de Office</vt:lpstr>
      <vt:lpstr>∫25_(-∞)^∞▒〖f(x)  dx〗</vt:lpstr>
      <vt:lpstr>Línea divisoria de sección</vt:lpstr>
      <vt:lpstr>Contenido 01 </vt:lpstr>
      <vt:lpstr>Contenido 02 </vt:lpstr>
      <vt:lpstr>Comparación 01</vt:lpstr>
      <vt:lpstr>Comparación 02</vt:lpstr>
      <vt:lpstr>Gráfico</vt:lpstr>
      <vt:lpstr>Tabla</vt:lpstr>
      <vt:lpstr>Título de la presentación</vt:lpstr>
      <vt:lpstr>equipo</vt:lpstr>
      <vt:lpstr>Gracias</vt:lpstr>
      <vt:lpstr>Gracias</vt:lpstr>
      <vt:lpstr>Personalizar esta plantilla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2019-11-10T01:52:28Z</dcterms:created>
  <dcterms:modified xsi:type="dcterms:W3CDTF">2019-11-10T02:50:44Z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